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57" r:id="rId8"/>
    <p:sldId id="258" r:id="rId9"/>
    <p:sldId id="259" r:id="rId10"/>
    <p:sldId id="261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30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DB27-9A97-4ED5-9D7E-10BE2FC9D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7B344B2-AA4E-41D8-AF23-269C42751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96CB1C-03EC-463D-9096-60BE9B65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C437090-C852-48F4-BBCE-65AB29CA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E3BDEF-4551-4B97-B9F1-390E5096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9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AA6D4-D69E-4DF6-97A9-239A62AE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8CCCB9-8E62-4D22-BAA8-2685BC42A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DC29300-244F-4A38-8791-086E97AA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2BDFF4-A877-472A-BF77-8AD1EA7C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920530-5BEB-4C4F-88C8-2B6D4564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31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BE2D0B8-D861-426A-83C0-CC9EBBD65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47B191C-713A-4FE8-8CD6-83B2951FE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87ACA3-AF31-49D1-9B47-2D5B9460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BAA1C5-A1FB-48ED-AB44-FCF9868F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9AA36E-2CB0-47BD-8870-6479BC13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79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AA58-6BD0-4964-A5E5-9B46DB89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919965-D31C-48BB-963E-24F595E73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C114F5-51CA-48BC-A99D-6A37BFA8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C2E258-1125-4123-AC39-662EC533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9727A7-8786-4AD2-8975-4FA1A9DC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4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78C86-AC87-4A7E-A330-6F11BD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F08EA7-BA4F-436C-B7F9-8D2B490F7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9F1995-F20D-4CC9-8675-01F9D01C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B5DDDA-F216-4568-AE90-FA7085CB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F21DDE-A20D-410A-9D2C-C9F59CBC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B7C94-F532-4611-A37A-A91DAE2C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A13A3-73E9-4241-9D19-BAF29AE82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206B5B-487D-4FE5-ADF0-95CFDB798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F1A228-46C1-42AF-BD0F-395BC8B3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3B201B7-BA0D-4CC5-997C-8ED797B1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7A8AAA-DC20-42A9-8732-D15BE908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4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B8DC3-6A6E-45EF-949C-CFAB039A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3A281C-45A7-4A1F-87B1-E9FA1F89D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A867E33-9816-496E-8C4A-BDC8E78A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6C6D9E-962E-46D2-B3B8-3BE16B7FE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2336F24-90EA-4A61-9F48-F2D271071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E19ED95-DA57-4888-88B9-2A40F23C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0FE6A26-3421-484E-9101-2B0C34C8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54E5B08-5E8A-4931-BE1F-508AAD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79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E12E4-2E22-46F4-A62B-5D596718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A7EE3B-74F7-42A5-8E8F-836AE534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D2263E-8786-4329-9846-03FA769A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88B79F-C1E3-4E3F-881D-ED2D5774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171D13E-64F7-4F9C-A298-83DC6290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7C0BFAB-E4E6-45FE-B6D7-3947EEFE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ACDBF3-217A-4366-8549-E2F1352A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2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7CDB2-F817-4099-8738-383FF8A9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1AE99-2703-4327-A46E-3ACAC2BF5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C06C87-2112-4EF5-B9E3-89F1461F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E79D39-0830-47F6-A94E-27FF50F9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B177CA-A2E9-43B6-A28E-D5EDB918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058C145-FC1D-4B0A-A58C-492E3B17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CF2FE-F9FC-4937-A162-63C847A12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2D9AC1-DD0C-48F5-8582-E71EDF663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DEC688D-3AFD-4D8F-8BD8-85EF0E4F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371BD0-AF5B-48A7-9A6D-8FECC390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1A5FD-165D-4326-B0B9-D894BC35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A0F7B8D-412D-4325-9249-39F04FB1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73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58D1E71-E1B3-430E-8B65-4528CC06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78DBD1-6337-4504-9099-474FD9826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9C5B75-AA29-4FA4-836C-6149D83C1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3B11C-177C-4FEB-9AAB-6B50F9EB41B0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7D50B7-C7AA-49D2-BD4C-D8569CEAA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85D6DC-D9D4-4CE6-90A2-46B79D010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9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ep 45">
            <a:extLst>
              <a:ext uri="{FF2B5EF4-FFF2-40B4-BE49-F238E27FC236}">
                <a16:creationId xmlns:a16="http://schemas.microsoft.com/office/drawing/2014/main" id="{6B84386A-23BA-4609-8FE4-8D57ECDD975E}"/>
              </a:ext>
            </a:extLst>
          </p:cNvPr>
          <p:cNvGrpSpPr/>
          <p:nvPr/>
        </p:nvGrpSpPr>
        <p:grpSpPr>
          <a:xfrm>
            <a:off x="0" y="272005"/>
            <a:ext cx="12749905" cy="5564863"/>
            <a:chOff x="-278953" y="1120417"/>
            <a:chExt cx="12749905" cy="5564863"/>
          </a:xfrm>
        </p:grpSpPr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27CA8A30-90EB-45E7-B8D0-8291E25FED80}"/>
                </a:ext>
              </a:extLst>
            </p:cNvPr>
            <p:cNvGrpSpPr/>
            <p:nvPr/>
          </p:nvGrpSpPr>
          <p:grpSpPr>
            <a:xfrm>
              <a:off x="-278953" y="1492123"/>
              <a:ext cx="12749905" cy="5193157"/>
              <a:chOff x="-557905" y="1664843"/>
              <a:chExt cx="12749905" cy="5193157"/>
            </a:xfrm>
          </p:grpSpPr>
          <p:pic>
            <p:nvPicPr>
              <p:cNvPr id="25" name="Afbeelding 24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B274D4B4-D2B8-40AB-A9D7-762924261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6" t="4784" r="23783" b="9690"/>
              <a:stretch/>
            </p:blipFill>
            <p:spPr>
              <a:xfrm>
                <a:off x="-546790" y="1706755"/>
                <a:ext cx="2669999" cy="2463156"/>
              </a:xfrm>
              <a:prstGeom prst="rect">
                <a:avLst/>
              </a:prstGeom>
            </p:spPr>
          </p:pic>
          <p:pic>
            <p:nvPicPr>
              <p:cNvPr id="27" name="Afbeelding 26">
                <a:extLst>
                  <a:ext uri="{FF2B5EF4-FFF2-40B4-BE49-F238E27FC236}">
                    <a16:creationId xmlns:a16="http://schemas.microsoft.com/office/drawing/2014/main" id="{4517FD0E-D10E-456B-85F0-E4648BC521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84" t="4250" r="24269" b="10223"/>
              <a:stretch/>
            </p:blipFill>
            <p:spPr>
              <a:xfrm>
                <a:off x="2167105" y="1664844"/>
                <a:ext cx="2290439" cy="2463156"/>
              </a:xfrm>
              <a:prstGeom prst="rect">
                <a:avLst/>
              </a:prstGeom>
            </p:spPr>
          </p:pic>
          <p:pic>
            <p:nvPicPr>
              <p:cNvPr id="29" name="Afbeelding 28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1FBF800E-09D8-40D5-BE91-16EAFA414B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56" t="5143" r="23997" b="9332"/>
              <a:stretch/>
            </p:blipFill>
            <p:spPr>
              <a:xfrm>
                <a:off x="4557109" y="1664843"/>
                <a:ext cx="2290439" cy="2463157"/>
              </a:xfrm>
              <a:prstGeom prst="rect">
                <a:avLst/>
              </a:prstGeom>
            </p:spPr>
          </p:pic>
          <p:pic>
            <p:nvPicPr>
              <p:cNvPr id="31" name="Afbeelding 30">
                <a:extLst>
                  <a:ext uri="{FF2B5EF4-FFF2-40B4-BE49-F238E27FC236}">
                    <a16:creationId xmlns:a16="http://schemas.microsoft.com/office/drawing/2014/main" id="{5B7A0C0B-4CBE-4011-9DDD-11503BF503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29" t="4696" r="24339" b="9778"/>
              <a:stretch/>
            </p:blipFill>
            <p:spPr>
              <a:xfrm>
                <a:off x="6884280" y="1664843"/>
                <a:ext cx="2324434" cy="2463157"/>
              </a:xfrm>
              <a:prstGeom prst="rect">
                <a:avLst/>
              </a:prstGeom>
            </p:spPr>
          </p:pic>
          <p:pic>
            <p:nvPicPr>
              <p:cNvPr id="33" name="Afbeelding 32" descr="Afbeelding met elektronica&#10;&#10;Automatisch gegenereerde beschrijving">
                <a:extLst>
                  <a:ext uri="{FF2B5EF4-FFF2-40B4-BE49-F238E27FC236}">
                    <a16:creationId xmlns:a16="http://schemas.microsoft.com/office/drawing/2014/main" id="{62984252-B169-48BC-A5AD-80BAD980DC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01" t="4887" r="8095" b="9435"/>
              <a:stretch/>
            </p:blipFill>
            <p:spPr>
              <a:xfrm>
                <a:off x="9296505" y="1664844"/>
                <a:ext cx="2895495" cy="2467546"/>
              </a:xfrm>
              <a:prstGeom prst="rect">
                <a:avLst/>
              </a:prstGeom>
            </p:spPr>
          </p:pic>
          <p:pic>
            <p:nvPicPr>
              <p:cNvPr id="35" name="Afbeelding 34">
                <a:extLst>
                  <a:ext uri="{FF2B5EF4-FFF2-40B4-BE49-F238E27FC236}">
                    <a16:creationId xmlns:a16="http://schemas.microsoft.com/office/drawing/2014/main" id="{4A1A042E-A773-4434-B9BA-034BE3B83C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5" t="5208" r="23923"/>
              <a:stretch/>
            </p:blipFill>
            <p:spPr>
              <a:xfrm>
                <a:off x="-557905" y="4128000"/>
                <a:ext cx="2669999" cy="2730000"/>
              </a:xfrm>
              <a:prstGeom prst="rect">
                <a:avLst/>
              </a:prstGeom>
            </p:spPr>
          </p:pic>
          <p:pic>
            <p:nvPicPr>
              <p:cNvPr id="37" name="Afbeelding 36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E2EC8AC7-6F55-4EB0-97DF-3A99A233A9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2" t="5208" r="23398"/>
              <a:stretch/>
            </p:blipFill>
            <p:spPr>
              <a:xfrm>
                <a:off x="2118903" y="4128000"/>
                <a:ext cx="2371215" cy="2730000"/>
              </a:xfrm>
              <a:prstGeom prst="rect">
                <a:avLst/>
              </a:prstGeom>
            </p:spPr>
          </p:pic>
          <p:pic>
            <p:nvPicPr>
              <p:cNvPr id="39" name="Afbeelding 38">
                <a:extLst>
                  <a:ext uri="{FF2B5EF4-FFF2-40B4-BE49-F238E27FC236}">
                    <a16:creationId xmlns:a16="http://schemas.microsoft.com/office/drawing/2014/main" id="{5979C53D-FDAB-45A3-9CBB-C0ADA7DF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94" t="5208" r="23355"/>
              <a:stretch/>
            </p:blipFill>
            <p:spPr>
              <a:xfrm>
                <a:off x="4484760" y="4128000"/>
                <a:ext cx="2371214" cy="2730000"/>
              </a:xfrm>
              <a:prstGeom prst="rect">
                <a:avLst/>
              </a:prstGeom>
            </p:spPr>
          </p:pic>
          <p:pic>
            <p:nvPicPr>
              <p:cNvPr id="41" name="Afbeelding 40">
                <a:extLst>
                  <a:ext uri="{FF2B5EF4-FFF2-40B4-BE49-F238E27FC236}">
                    <a16:creationId xmlns:a16="http://schemas.microsoft.com/office/drawing/2014/main" id="{D9A27367-629A-4448-ACF6-3C4642BB8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58" t="5373" r="24410"/>
              <a:stretch/>
            </p:blipFill>
            <p:spPr>
              <a:xfrm>
                <a:off x="6861787" y="4132749"/>
                <a:ext cx="2324434" cy="2725251"/>
              </a:xfrm>
              <a:prstGeom prst="rect">
                <a:avLst/>
              </a:prstGeom>
            </p:spPr>
          </p:pic>
          <p:pic>
            <p:nvPicPr>
              <p:cNvPr id="43" name="Afbeelding 42">
                <a:extLst>
                  <a:ext uri="{FF2B5EF4-FFF2-40B4-BE49-F238E27FC236}">
                    <a16:creationId xmlns:a16="http://schemas.microsoft.com/office/drawing/2014/main" id="{C1ED3D31-6861-4780-B34E-C1CBA33C0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83" t="5373" r="9153"/>
              <a:stretch/>
            </p:blipFill>
            <p:spPr>
              <a:xfrm>
                <a:off x="9223248" y="4132750"/>
                <a:ext cx="2901696" cy="2725250"/>
              </a:xfrm>
              <a:prstGeom prst="rect">
                <a:avLst/>
              </a:prstGeom>
            </p:spPr>
          </p:pic>
        </p:grp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BA3C1437-DFC6-49D4-8AC6-990CBD3E9C2F}"/>
                </a:ext>
              </a:extLst>
            </p:cNvPr>
            <p:cNvSpPr txBox="1"/>
            <p:nvPr/>
          </p:nvSpPr>
          <p:spPr>
            <a:xfrm>
              <a:off x="4044947" y="1120417"/>
              <a:ext cx="3796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Eigenmodes for a square shaped drum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91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4EA415D0-7CA3-4F1B-944B-355F34C9BC44}"/>
              </a:ext>
            </a:extLst>
          </p:cNvPr>
          <p:cNvGrpSpPr/>
          <p:nvPr/>
        </p:nvGrpSpPr>
        <p:grpSpPr>
          <a:xfrm>
            <a:off x="1097777" y="-154594"/>
            <a:ext cx="10311130" cy="2981849"/>
            <a:chOff x="1718310" y="3644754"/>
            <a:chExt cx="10311130" cy="2981849"/>
          </a:xfrm>
        </p:grpSpPr>
        <p:pic>
          <p:nvPicPr>
            <p:cNvPr id="21" name="Afbeelding 2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C109B4D-DB66-4504-A654-87D685337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6" t="6038" r="23375"/>
            <a:stretch/>
          </p:blipFill>
          <p:spPr>
            <a:xfrm>
              <a:off x="1718310" y="3920487"/>
              <a:ext cx="2640330" cy="270611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D8EE64A2-F879-4118-BBBB-60774B21A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3" t="6038" r="23548"/>
            <a:stretch/>
          </p:blipFill>
          <p:spPr>
            <a:xfrm>
              <a:off x="4358640" y="3920488"/>
              <a:ext cx="2346960" cy="2706115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929F0E97-3908-43AA-A178-33FA58090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3" t="6038" r="23409"/>
            <a:stretch/>
          </p:blipFill>
          <p:spPr>
            <a:xfrm>
              <a:off x="6776720" y="3920488"/>
              <a:ext cx="2346960" cy="2706114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A5998C9E-E7C7-48BA-9735-5932FC72F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0" t="6038" r="11021"/>
            <a:stretch/>
          </p:blipFill>
          <p:spPr>
            <a:xfrm>
              <a:off x="9194800" y="3920489"/>
              <a:ext cx="2834640" cy="2706113"/>
            </a:xfrm>
            <a:prstGeom prst="rect">
              <a:avLst/>
            </a:prstGeom>
          </p:spPr>
        </p:pic>
        <p:pic>
          <p:nvPicPr>
            <p:cNvPr id="25" name="Afbeelding 24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16F5982D-BD0A-4EE9-86C2-2576800F4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6" t="784" r="23375" b="93652"/>
            <a:stretch/>
          </p:blipFill>
          <p:spPr>
            <a:xfrm>
              <a:off x="4897981" y="3644754"/>
              <a:ext cx="3615238" cy="275733"/>
            </a:xfrm>
            <a:prstGeom prst="rect">
              <a:avLst/>
            </a:prstGeom>
          </p:spPr>
        </p:pic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3E45C-B7B7-42E0-BB11-9145F319E577}"/>
              </a:ext>
            </a:extLst>
          </p:cNvPr>
          <p:cNvGrpSpPr/>
          <p:nvPr/>
        </p:nvGrpSpPr>
        <p:grpSpPr>
          <a:xfrm>
            <a:off x="1298379" y="3326941"/>
            <a:ext cx="10221176" cy="3007321"/>
            <a:chOff x="1238192" y="3619172"/>
            <a:chExt cx="10221176" cy="3007321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7DB83F9B-F91D-4DC4-8A65-44809BAFC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1" t="6038" r="9704"/>
            <a:stretch/>
          </p:blipFill>
          <p:spPr>
            <a:xfrm>
              <a:off x="8558463" y="3911583"/>
              <a:ext cx="2900905" cy="2706122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9DC679BB-0EAB-4904-9EBD-0BA3FB9A2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1" t="6038" r="22870"/>
            <a:stretch/>
          </p:blipFill>
          <p:spPr>
            <a:xfrm>
              <a:off x="6217984" y="3920374"/>
              <a:ext cx="2395345" cy="2706119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483B694E-B24F-450F-8427-5A1225801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0" t="6038" r="23671"/>
            <a:stretch/>
          </p:blipFill>
          <p:spPr>
            <a:xfrm>
              <a:off x="3871024" y="3920376"/>
              <a:ext cx="2346960" cy="2706117"/>
            </a:xfrm>
            <a:prstGeom prst="rect">
              <a:avLst/>
            </a:prstGeom>
          </p:spPr>
        </p:pic>
        <p:pic>
          <p:nvPicPr>
            <p:cNvPr id="14" name="Afbeelding 13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038CC873-0A57-4C97-819E-78C22A0EB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1" t="6038" r="23671"/>
            <a:stretch/>
          </p:blipFill>
          <p:spPr>
            <a:xfrm>
              <a:off x="1238192" y="3920377"/>
              <a:ext cx="2640330" cy="2706116"/>
            </a:xfrm>
            <a:prstGeom prst="rect">
              <a:avLst/>
            </a:prstGeom>
          </p:spPr>
        </p:pic>
        <p:pic>
          <p:nvPicPr>
            <p:cNvPr id="26" name="Afbeelding 25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2A656930-6F50-47D1-9863-4A139AE84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6" t="784" r="23375" b="93652"/>
            <a:stretch/>
          </p:blipFill>
          <p:spPr>
            <a:xfrm>
              <a:off x="4301026" y="3619172"/>
              <a:ext cx="3833915" cy="29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91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ep 27">
            <a:extLst>
              <a:ext uri="{FF2B5EF4-FFF2-40B4-BE49-F238E27FC236}">
                <a16:creationId xmlns:a16="http://schemas.microsoft.com/office/drawing/2014/main" id="{60CD792E-70CD-420F-9FEA-56DF3E4851FB}"/>
              </a:ext>
            </a:extLst>
          </p:cNvPr>
          <p:cNvGrpSpPr/>
          <p:nvPr/>
        </p:nvGrpSpPr>
        <p:grpSpPr>
          <a:xfrm>
            <a:off x="541451" y="1757509"/>
            <a:ext cx="3643069" cy="3192156"/>
            <a:chOff x="3351139" y="1776344"/>
            <a:chExt cx="3643069" cy="3192156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BA7800E5-1067-4203-99A5-A86253541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4" t="55131" r="78416" b="9415"/>
            <a:stretch/>
          </p:blipFill>
          <p:spPr>
            <a:xfrm>
              <a:off x="3493770" y="2286000"/>
              <a:ext cx="198120" cy="1021080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44A43532-419B-41F6-BA58-CEC2DA51A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3" t="49014" r="26789" b="10798"/>
            <a:stretch/>
          </p:blipFill>
          <p:spPr>
            <a:xfrm>
              <a:off x="5404326" y="2149665"/>
              <a:ext cx="1565911" cy="1157415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E67FD3C-2CD8-46CB-896A-2008AB5A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9" t="48990" r="28812" b="10822"/>
            <a:stretch/>
          </p:blipFill>
          <p:spPr>
            <a:xfrm>
              <a:off x="3700701" y="3494852"/>
              <a:ext cx="1565910" cy="1157414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341D0356-1296-419B-9055-38F8D5939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84" t="6096" r="30122" b="88662"/>
            <a:stretch/>
          </p:blipFill>
          <p:spPr>
            <a:xfrm>
              <a:off x="5427345" y="3323989"/>
              <a:ext cx="1493521" cy="15095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B1B3AA2D-BBB9-4E66-88E8-3AE74E3DB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7" t="48666" r="27914" b="10737"/>
            <a:stretch/>
          </p:blipFill>
          <p:spPr>
            <a:xfrm>
              <a:off x="3700701" y="2149666"/>
              <a:ext cx="1565910" cy="1169252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46DEDC4-A7CE-4750-9C2A-EAD263932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8" t="40578" r="83400" b="38255"/>
            <a:stretch/>
          </p:blipFill>
          <p:spPr>
            <a:xfrm>
              <a:off x="3368919" y="2491740"/>
              <a:ext cx="124851" cy="609600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6688306F-2827-410B-BF59-A2CB5C3B3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5617" r="30560" b="89143"/>
            <a:stretch/>
          </p:blipFill>
          <p:spPr>
            <a:xfrm>
              <a:off x="3688715" y="1998710"/>
              <a:ext cx="1508760" cy="150956"/>
            </a:xfrm>
            <a:prstGeom prst="rect">
              <a:avLst/>
            </a:prstGeom>
          </p:spPr>
        </p:pic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C336E989-942F-4273-AC9D-497E4F304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4" t="55131" r="78416" b="9415"/>
            <a:stretch/>
          </p:blipFill>
          <p:spPr>
            <a:xfrm>
              <a:off x="3475990" y="3618045"/>
              <a:ext cx="198120" cy="1021080"/>
            </a:xfrm>
            <a:prstGeom prst="rect">
              <a:avLst/>
            </a:prstGeom>
          </p:spPr>
        </p:pic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37794A77-9CEB-4B62-94DF-8D9273089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8" t="40578" r="83400" b="38255"/>
            <a:stretch/>
          </p:blipFill>
          <p:spPr>
            <a:xfrm>
              <a:off x="3351139" y="3823785"/>
              <a:ext cx="124851" cy="609600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97DB9B7A-2E39-41D5-B318-1E43E3F1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09" t="5567" r="30012" b="88018"/>
            <a:stretch/>
          </p:blipFill>
          <p:spPr>
            <a:xfrm>
              <a:off x="3665025" y="3307079"/>
              <a:ext cx="1565910" cy="184774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3F6455C2-FECC-41BB-8D98-FCF5F1AD9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5" t="5748" r="29398" b="89011"/>
            <a:stretch/>
          </p:blipFill>
          <p:spPr>
            <a:xfrm>
              <a:off x="5380356" y="1998710"/>
              <a:ext cx="1613852" cy="150955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00FEFBCE-8DC6-43AE-AEB1-56AC28873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5" t="49014" r="25778"/>
            <a:stretch/>
          </p:blipFill>
          <p:spPr>
            <a:xfrm>
              <a:off x="5380356" y="3500120"/>
              <a:ext cx="1613852" cy="1468380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71557E52-F2F4-442D-A86A-34CC18DC6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1334" r="30560" b="93425"/>
            <a:stretch/>
          </p:blipFill>
          <p:spPr>
            <a:xfrm>
              <a:off x="4193541" y="1776344"/>
              <a:ext cx="2222500" cy="222366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93EEB7FC-227F-441F-A07C-1BA84E751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7" t="89854" r="27914" b="366"/>
            <a:stretch/>
          </p:blipFill>
          <p:spPr>
            <a:xfrm>
              <a:off x="3688715" y="4639125"/>
              <a:ext cx="1565910" cy="28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17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320370E2-E7EC-4D07-924B-EF71E8BEBD95}"/>
              </a:ext>
            </a:extLst>
          </p:cNvPr>
          <p:cNvGrpSpPr/>
          <p:nvPr/>
        </p:nvGrpSpPr>
        <p:grpSpPr>
          <a:xfrm>
            <a:off x="4792980" y="784043"/>
            <a:ext cx="4214220" cy="4156263"/>
            <a:chOff x="4792980" y="784043"/>
            <a:chExt cx="4214220" cy="4156263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21D62FE6-00AA-4AF3-BEC6-4DE8DD269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3" t="6043" r="9803"/>
            <a:stretch/>
          </p:blipFill>
          <p:spPr>
            <a:xfrm>
              <a:off x="6803136" y="2910841"/>
              <a:ext cx="2166979" cy="2029465"/>
            </a:xfrm>
            <a:prstGeom prst="rect">
              <a:avLst/>
            </a:prstGeom>
          </p:spPr>
        </p:pic>
        <p:pic>
          <p:nvPicPr>
            <p:cNvPr id="10" name="Afbeelding 9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7DC15229-C0E1-47D6-8B5A-D5416F0DF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6" t="6043" r="8164" b="9031"/>
            <a:stretch/>
          </p:blipFill>
          <p:spPr>
            <a:xfrm>
              <a:off x="6803136" y="1076455"/>
              <a:ext cx="2204064" cy="1834385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67D49004-375C-4FA2-AE9A-D82C2D763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" t="6043" r="23470"/>
            <a:stretch/>
          </p:blipFill>
          <p:spPr>
            <a:xfrm>
              <a:off x="4792980" y="2910840"/>
              <a:ext cx="2010156" cy="2029466"/>
            </a:xfrm>
            <a:prstGeom prst="rect">
              <a:avLst/>
            </a:prstGeom>
          </p:spPr>
        </p:pic>
        <p:pic>
          <p:nvPicPr>
            <p:cNvPr id="21" name="Afbeelding 2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F78EFA2-93BB-435D-A749-187339391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" t="6043" r="23470" b="10042"/>
            <a:stretch/>
          </p:blipFill>
          <p:spPr>
            <a:xfrm>
              <a:off x="4792980" y="1076455"/>
              <a:ext cx="2010156" cy="1812544"/>
            </a:xfrm>
            <a:prstGeom prst="rect">
              <a:avLst/>
            </a:prstGeom>
          </p:spPr>
        </p:pic>
        <p:pic>
          <p:nvPicPr>
            <p:cNvPr id="29" name="Afbeelding 28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4BEE0E9-FA92-4979-95E5-00737BD1F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6" t="784" r="23375" b="93652"/>
            <a:stretch/>
          </p:blipFill>
          <p:spPr>
            <a:xfrm>
              <a:off x="4886178" y="784043"/>
              <a:ext cx="3833915" cy="29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48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0AC9CCA5-3AF3-4167-ABDD-F02CF90ABCAC}"/>
              </a:ext>
            </a:extLst>
          </p:cNvPr>
          <p:cNvGrpSpPr/>
          <p:nvPr/>
        </p:nvGrpSpPr>
        <p:grpSpPr>
          <a:xfrm>
            <a:off x="2259702" y="419099"/>
            <a:ext cx="3812854" cy="5760000"/>
            <a:chOff x="2259702" y="419099"/>
            <a:chExt cx="3812854" cy="5760000"/>
          </a:xfrm>
        </p:grpSpPr>
        <p:pic>
          <p:nvPicPr>
            <p:cNvPr id="5" name="Afbeelding 4" descr="Afbeelding met tekst, vectorafbeeldingen&#10;&#10;Automatisch gegenereerde beschrijving">
              <a:extLst>
                <a:ext uri="{FF2B5EF4-FFF2-40B4-BE49-F238E27FC236}">
                  <a16:creationId xmlns:a16="http://schemas.microsoft.com/office/drawing/2014/main" id="{DE797C20-5844-4565-898D-210E53ABE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9801" r="7649" b="7958"/>
            <a:stretch/>
          </p:blipFill>
          <p:spPr>
            <a:xfrm>
              <a:off x="2259702" y="419099"/>
              <a:ext cx="3812854" cy="2880000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32E9FC41-D4D3-4838-A282-C519117DD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9801" r="7649" b="7957"/>
            <a:stretch/>
          </p:blipFill>
          <p:spPr>
            <a:xfrm>
              <a:off x="2259702" y="3299099"/>
              <a:ext cx="3812854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12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5E04E1C5-B8C2-4E7C-9FDB-FEB15AC9D7BE}"/>
              </a:ext>
            </a:extLst>
          </p:cNvPr>
          <p:cNvGrpSpPr/>
          <p:nvPr/>
        </p:nvGrpSpPr>
        <p:grpSpPr>
          <a:xfrm>
            <a:off x="339324" y="980418"/>
            <a:ext cx="11752927" cy="5181742"/>
            <a:chOff x="339324" y="980418"/>
            <a:chExt cx="11752927" cy="5181742"/>
          </a:xfrm>
        </p:grpSpPr>
        <p:pic>
          <p:nvPicPr>
            <p:cNvPr id="3" name="Afbeelding 2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85BAA341-4A1E-4E8D-9D5F-0979D18AE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" t="5716" r="25051" b="9395"/>
            <a:stretch/>
          </p:blipFill>
          <p:spPr>
            <a:xfrm>
              <a:off x="339324" y="1304220"/>
              <a:ext cx="2458721" cy="2292010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FDE2811E-EB4A-4ABF-B943-95BD83597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4" r="24520" b="9394"/>
            <a:stretch/>
          </p:blipFill>
          <p:spPr>
            <a:xfrm>
              <a:off x="2831277" y="1160300"/>
              <a:ext cx="2179282" cy="2446350"/>
            </a:xfrm>
            <a:prstGeom prst="rect">
              <a:avLst/>
            </a:prstGeom>
          </p:spPr>
        </p:pic>
        <p:pic>
          <p:nvPicPr>
            <p:cNvPr id="7" name="Afbeelding 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E5438A70-E212-4F82-A6EA-F2EF24431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0" t="6985" r="24234" b="9006"/>
            <a:stretch/>
          </p:blipFill>
          <p:spPr>
            <a:xfrm>
              <a:off x="5019334" y="1354210"/>
              <a:ext cx="2179282" cy="2268250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6BE1C61-A958-4CCC-B319-18989883E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2" t="4181" r="23292" b="8725"/>
            <a:stretch/>
          </p:blipFill>
          <p:spPr>
            <a:xfrm>
              <a:off x="7214673" y="1289340"/>
              <a:ext cx="2179282" cy="2351530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39A85987-5E37-43D0-A364-8BE448029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9" t="4460" r="9715" b="9549"/>
            <a:stretch/>
          </p:blipFill>
          <p:spPr>
            <a:xfrm>
              <a:off x="9410012" y="1304220"/>
              <a:ext cx="2682239" cy="2321770"/>
            </a:xfrm>
            <a:prstGeom prst="rect">
              <a:avLst/>
            </a:prstGeom>
          </p:spPr>
        </p:pic>
        <p:pic>
          <p:nvPicPr>
            <p:cNvPr id="13" name="Afbeelding 12" descr="Afbeelding met elektronica&#10;&#10;Automatisch gegenereerde beschrijving">
              <a:extLst>
                <a:ext uri="{FF2B5EF4-FFF2-40B4-BE49-F238E27FC236}">
                  <a16:creationId xmlns:a16="http://schemas.microsoft.com/office/drawing/2014/main" id="{D47807E0-28CE-4689-9754-FFF0F74AB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2" t="5716" r="23930"/>
            <a:stretch/>
          </p:blipFill>
          <p:spPr>
            <a:xfrm>
              <a:off x="372556" y="3596230"/>
              <a:ext cx="2458721" cy="2545660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968045D7-B280-4E9F-A9EE-6A3FD5348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8" t="5937" r="24287"/>
            <a:stretch/>
          </p:blipFill>
          <p:spPr>
            <a:xfrm>
              <a:off x="2831276" y="3611110"/>
              <a:ext cx="2179283" cy="2539700"/>
            </a:xfrm>
            <a:prstGeom prst="rect">
              <a:avLst/>
            </a:prstGeom>
          </p:spPr>
        </p:pic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C4ABC210-CE54-47D0-94CA-7C08A22C8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8" t="5937" r="23976"/>
            <a:stretch/>
          </p:blipFill>
          <p:spPr>
            <a:xfrm>
              <a:off x="5018960" y="3622460"/>
              <a:ext cx="2179283" cy="2539700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47B6CC34-82E0-4A0B-8018-E87E02038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2" t="5937" r="24093"/>
            <a:stretch/>
          </p:blipFill>
          <p:spPr>
            <a:xfrm>
              <a:off x="7206644" y="3622460"/>
              <a:ext cx="2179283" cy="2539700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E9570CF0-347C-4C1B-8D0B-FBD626F5C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6" t="5937" r="9878"/>
            <a:stretch/>
          </p:blipFill>
          <p:spPr>
            <a:xfrm>
              <a:off x="9410012" y="3611110"/>
              <a:ext cx="2682239" cy="2539700"/>
            </a:xfrm>
            <a:prstGeom prst="rect">
              <a:avLst/>
            </a:prstGeom>
          </p:spPr>
        </p:pic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B96267CC-B9B6-40AF-B4D8-4F43B4A34D13}"/>
                </a:ext>
              </a:extLst>
            </p:cNvPr>
            <p:cNvSpPr txBox="1"/>
            <p:nvPr/>
          </p:nvSpPr>
          <p:spPr>
            <a:xfrm>
              <a:off x="4124846" y="980418"/>
              <a:ext cx="3850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Eigenmodes for a </a:t>
              </a:r>
              <a:r>
                <a:rPr lang="nl-NL" dirty="0" err="1"/>
                <a:t>circular</a:t>
              </a:r>
              <a:r>
                <a:rPr lang="nl-NL" dirty="0"/>
                <a:t> shaped drum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4025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401B2828-01DC-4BED-84D7-8013178B5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0627" r="6975" b="8000"/>
          <a:stretch/>
        </p:blipFill>
        <p:spPr>
          <a:xfrm>
            <a:off x="1095375" y="1362074"/>
            <a:ext cx="4810126" cy="35718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303ED74-E850-4B3F-B55F-76E204E7D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t="10627" r="6909" b="8000"/>
          <a:stretch/>
        </p:blipFill>
        <p:spPr>
          <a:xfrm>
            <a:off x="6210301" y="1362075"/>
            <a:ext cx="4810126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1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4978EFA1-80F6-493A-A132-563AE070256C}"/>
              </a:ext>
            </a:extLst>
          </p:cNvPr>
          <p:cNvGrpSpPr/>
          <p:nvPr/>
        </p:nvGrpSpPr>
        <p:grpSpPr>
          <a:xfrm>
            <a:off x="2268865" y="649346"/>
            <a:ext cx="7654269" cy="5559307"/>
            <a:chOff x="4241061" y="1105004"/>
            <a:chExt cx="7654269" cy="5559307"/>
          </a:xfrm>
        </p:grpSpPr>
        <p:pic>
          <p:nvPicPr>
            <p:cNvPr id="3" name="Afbeelding 2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A6F2B97B-4015-4E7C-92AD-97A9DE0D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3" r="23830" b="8655"/>
            <a:stretch/>
          </p:blipFill>
          <p:spPr>
            <a:xfrm>
              <a:off x="4241061" y="1303565"/>
              <a:ext cx="1550869" cy="2630740"/>
            </a:xfrm>
            <a:prstGeom prst="rect">
              <a:avLst/>
            </a:prstGeom>
          </p:spPr>
        </p:pic>
        <p:pic>
          <p:nvPicPr>
            <p:cNvPr id="5" name="Afbeelding 4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A841E55E-00AF-475F-A119-3476CE085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7" r="23478" b="10417"/>
            <a:stretch/>
          </p:blipFill>
          <p:spPr>
            <a:xfrm>
              <a:off x="5860889" y="1303560"/>
              <a:ext cx="1250506" cy="2580004"/>
            </a:xfrm>
            <a:prstGeom prst="rect">
              <a:avLst/>
            </a:prstGeom>
          </p:spPr>
        </p:pic>
        <p:pic>
          <p:nvPicPr>
            <p:cNvPr id="7" name="Afbeelding 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851FDA5A-E218-41B5-8403-DBED132D0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1" r="22973" b="10417"/>
            <a:stretch/>
          </p:blipFill>
          <p:spPr>
            <a:xfrm>
              <a:off x="7176091" y="1303560"/>
              <a:ext cx="1250506" cy="2580004"/>
            </a:xfrm>
            <a:prstGeom prst="rect">
              <a:avLst/>
            </a:prstGeom>
          </p:spPr>
        </p:pic>
        <p:pic>
          <p:nvPicPr>
            <p:cNvPr id="9" name="Afbeelding 8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2951AC7A-4145-4822-8C01-C9F91458C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1" r="22766" b="8654"/>
            <a:stretch/>
          </p:blipFill>
          <p:spPr>
            <a:xfrm>
              <a:off x="8504150" y="1303565"/>
              <a:ext cx="1258488" cy="2630741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3E9A7C41-B7E0-4B6C-9220-E855CE04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1" b="8654"/>
            <a:stretch/>
          </p:blipFill>
          <p:spPr>
            <a:xfrm>
              <a:off x="9762638" y="1303560"/>
              <a:ext cx="2132692" cy="2630741"/>
            </a:xfrm>
            <a:prstGeom prst="rect">
              <a:avLst/>
            </a:prstGeom>
          </p:spPr>
        </p:pic>
        <p:pic>
          <p:nvPicPr>
            <p:cNvPr id="13" name="Afbeelding 12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E1BB1CF-35EF-4E06-80D1-953829291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46" t="5208" r="22867"/>
            <a:stretch/>
          </p:blipFill>
          <p:spPr>
            <a:xfrm>
              <a:off x="4289181" y="3934307"/>
              <a:ext cx="1550869" cy="2730003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E3181DAC-9EAD-4C1A-8381-5B840C96B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3" t="5208" r="23214"/>
            <a:stretch/>
          </p:blipFill>
          <p:spPr>
            <a:xfrm>
              <a:off x="5869432" y="3934309"/>
              <a:ext cx="1258488" cy="2730002"/>
            </a:xfrm>
            <a:prstGeom prst="rect">
              <a:avLst/>
            </a:prstGeom>
          </p:spPr>
        </p:pic>
        <p:pic>
          <p:nvPicPr>
            <p:cNvPr id="17" name="Afbeelding 1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F98E3CBE-B493-4B5B-B24E-B9C3B019A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89" t="5208" r="23438"/>
            <a:stretch/>
          </p:blipFill>
          <p:spPr>
            <a:xfrm>
              <a:off x="7166347" y="3934309"/>
              <a:ext cx="1258488" cy="2730002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585CCCFE-2408-4C3C-89C4-187572D27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89" t="5208" r="23438"/>
            <a:stretch/>
          </p:blipFill>
          <p:spPr>
            <a:xfrm>
              <a:off x="8483598" y="3934309"/>
              <a:ext cx="1258489" cy="2730001"/>
            </a:xfrm>
            <a:prstGeom prst="rect">
              <a:avLst/>
            </a:prstGeom>
          </p:spPr>
        </p:pic>
        <p:pic>
          <p:nvPicPr>
            <p:cNvPr id="21" name="Afbeelding 2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19071CA0-042C-4A11-99F1-EFEC74BC4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90" t="5208" r="7812"/>
            <a:stretch/>
          </p:blipFill>
          <p:spPr>
            <a:xfrm>
              <a:off x="9742087" y="3934311"/>
              <a:ext cx="1858486" cy="2730000"/>
            </a:xfrm>
            <a:prstGeom prst="rect">
              <a:avLst/>
            </a:prstGeom>
          </p:spPr>
        </p:pic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2A96DEBD-B40F-4110-BB07-7AD8519212BD}"/>
                </a:ext>
              </a:extLst>
            </p:cNvPr>
            <p:cNvSpPr txBox="1"/>
            <p:nvPr/>
          </p:nvSpPr>
          <p:spPr>
            <a:xfrm>
              <a:off x="5685925" y="1105004"/>
              <a:ext cx="423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Eigenmodes for a </a:t>
              </a:r>
              <a:r>
                <a:rPr lang="nl-NL" dirty="0" err="1"/>
                <a:t>rectangular</a:t>
              </a:r>
              <a:r>
                <a:rPr lang="nl-NL" dirty="0"/>
                <a:t> shaped drum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885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A013A392-949F-4E12-95CB-F1F9886CAD0F}"/>
              </a:ext>
            </a:extLst>
          </p:cNvPr>
          <p:cNvGrpSpPr/>
          <p:nvPr/>
        </p:nvGrpSpPr>
        <p:grpSpPr>
          <a:xfrm>
            <a:off x="3364854" y="613232"/>
            <a:ext cx="4582540" cy="5050277"/>
            <a:chOff x="4581094" y="835376"/>
            <a:chExt cx="4582540" cy="5050277"/>
          </a:xfrm>
        </p:grpSpPr>
        <p:pic>
          <p:nvPicPr>
            <p:cNvPr id="7" name="Afbeelding 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A50AEA48-AA38-49AB-9C37-3454885A2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1" t="5946" r="18262" b="9853"/>
            <a:stretch/>
          </p:blipFill>
          <p:spPr>
            <a:xfrm>
              <a:off x="4581094" y="1209953"/>
              <a:ext cx="2410256" cy="2210825"/>
            </a:xfrm>
            <a:prstGeom prst="rect">
              <a:avLst/>
            </a:prstGeom>
          </p:spPr>
        </p:pic>
        <p:pic>
          <p:nvPicPr>
            <p:cNvPr id="9" name="Afbeelding 8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715DC192-C642-406C-BD0D-CAE0D2075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7" t="6093" r="17570" b="9974"/>
            <a:stretch/>
          </p:blipFill>
          <p:spPr>
            <a:xfrm>
              <a:off x="6991350" y="1209953"/>
              <a:ext cx="2172284" cy="2219047"/>
            </a:xfrm>
            <a:prstGeom prst="rect">
              <a:avLst/>
            </a:prstGeom>
          </p:spPr>
        </p:pic>
        <p:pic>
          <p:nvPicPr>
            <p:cNvPr id="11" name="Afbeelding 1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FA0D2213-3923-4D15-9402-BFDF50C2E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6033" r="17334"/>
            <a:stretch/>
          </p:blipFill>
          <p:spPr>
            <a:xfrm>
              <a:off x="4617436" y="3467620"/>
              <a:ext cx="2373913" cy="2400520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A0384E46-18D6-4E66-A477-B376A13DD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4" t="6033" r="18286"/>
            <a:stretch/>
          </p:blipFill>
          <p:spPr>
            <a:xfrm>
              <a:off x="7026567" y="3467620"/>
              <a:ext cx="2101850" cy="2418033"/>
            </a:xfrm>
            <a:prstGeom prst="rect">
              <a:avLst/>
            </a:prstGeom>
          </p:spPr>
        </p:pic>
        <p:pic>
          <p:nvPicPr>
            <p:cNvPr id="14" name="Afbeelding 13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4A8DC01D-8CF8-4C3E-A5B9-829138BAF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26" r="34815" b="93925"/>
            <a:stretch/>
          </p:blipFill>
          <p:spPr>
            <a:xfrm>
              <a:off x="5940424" y="835376"/>
              <a:ext cx="2172285" cy="335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16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A013A392-949F-4E12-95CB-F1F9886CAD0F}"/>
              </a:ext>
            </a:extLst>
          </p:cNvPr>
          <p:cNvGrpSpPr/>
          <p:nvPr/>
        </p:nvGrpSpPr>
        <p:grpSpPr>
          <a:xfrm>
            <a:off x="3378368" y="925361"/>
            <a:ext cx="2012238" cy="5810720"/>
            <a:chOff x="3080768" y="2680788"/>
            <a:chExt cx="2410256" cy="7305979"/>
          </a:xfrm>
        </p:grpSpPr>
        <p:pic>
          <p:nvPicPr>
            <p:cNvPr id="7" name="Afbeelding 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A50AEA48-AA38-49AB-9C37-3454885A2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1" t="5946" r="18262" b="9853"/>
            <a:stretch/>
          </p:blipFill>
          <p:spPr>
            <a:xfrm>
              <a:off x="3080768" y="3023474"/>
              <a:ext cx="2410256" cy="2210825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A0384E46-18D6-4E66-A477-B376A13DD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2" t="6033" r="18286"/>
            <a:stretch/>
          </p:blipFill>
          <p:spPr>
            <a:xfrm>
              <a:off x="3080768" y="7568734"/>
              <a:ext cx="2375039" cy="2418033"/>
            </a:xfrm>
            <a:prstGeom prst="rect">
              <a:avLst/>
            </a:prstGeom>
          </p:spPr>
        </p:pic>
        <p:pic>
          <p:nvPicPr>
            <p:cNvPr id="14" name="Afbeelding 13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4A8DC01D-8CF8-4C3E-A5B9-829138BAF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26" r="34815" b="93925"/>
            <a:stretch/>
          </p:blipFill>
          <p:spPr>
            <a:xfrm>
              <a:off x="3236096" y="2680788"/>
              <a:ext cx="2172285" cy="335957"/>
            </a:xfrm>
            <a:prstGeom prst="rect">
              <a:avLst/>
            </a:prstGeom>
          </p:spPr>
        </p:pic>
      </p:grp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E5B1A75-490E-4BB9-9A20-C4FEFD71A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8612"/>
          <a:stretch/>
        </p:blipFill>
        <p:spPr>
          <a:xfrm>
            <a:off x="3033163" y="2956264"/>
            <a:ext cx="2905372" cy="1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F522AC87-4C72-4D06-A003-F1B5DCF72F98}"/>
              </a:ext>
            </a:extLst>
          </p:cNvPr>
          <p:cNvGrpSpPr/>
          <p:nvPr/>
        </p:nvGrpSpPr>
        <p:grpSpPr>
          <a:xfrm>
            <a:off x="3378368" y="925361"/>
            <a:ext cx="2012238" cy="5810720"/>
            <a:chOff x="3378368" y="925361"/>
            <a:chExt cx="2012238" cy="5810720"/>
          </a:xfrm>
        </p:grpSpPr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013A392-949F-4E12-95CB-F1F9886CAD0F}"/>
                </a:ext>
              </a:extLst>
            </p:cNvPr>
            <p:cNvGrpSpPr/>
            <p:nvPr/>
          </p:nvGrpSpPr>
          <p:grpSpPr>
            <a:xfrm>
              <a:off x="3378368" y="925361"/>
              <a:ext cx="2012238" cy="5810720"/>
              <a:chOff x="3080768" y="2680788"/>
              <a:chExt cx="2410256" cy="7305979"/>
            </a:xfrm>
          </p:grpSpPr>
          <p:pic>
            <p:nvPicPr>
              <p:cNvPr id="7" name="Afbeelding 6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A50AEA48-AA38-49AB-9C37-3454885A2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91" t="5946" r="18262" b="9853"/>
              <a:stretch/>
            </p:blipFill>
            <p:spPr>
              <a:xfrm>
                <a:off x="3080768" y="3023474"/>
                <a:ext cx="2410256" cy="2210825"/>
              </a:xfrm>
              <a:prstGeom prst="rect">
                <a:avLst/>
              </a:prstGeom>
            </p:spPr>
          </p:pic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A0384E46-18D6-4E66-A477-B376A13DD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92" t="6033" r="18286"/>
              <a:stretch/>
            </p:blipFill>
            <p:spPr>
              <a:xfrm>
                <a:off x="3080768" y="7568734"/>
                <a:ext cx="2375039" cy="2418033"/>
              </a:xfrm>
              <a:prstGeom prst="rect">
                <a:avLst/>
              </a:prstGeom>
            </p:spPr>
          </p:pic>
          <p:pic>
            <p:nvPicPr>
              <p:cNvPr id="14" name="Afbeelding 13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4A8DC01D-8CF8-4C3E-A5B9-829138BAF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26" r="34815" b="93925"/>
              <a:stretch/>
            </p:blipFill>
            <p:spPr>
              <a:xfrm>
                <a:off x="3236096" y="2680788"/>
                <a:ext cx="2172285" cy="335957"/>
              </a:xfrm>
              <a:prstGeom prst="rect">
                <a:avLst/>
              </a:prstGeom>
            </p:spPr>
          </p:pic>
        </p:grpSp>
        <p:pic>
          <p:nvPicPr>
            <p:cNvPr id="3" name="Afbeelding 2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FE5B1A75-490E-4BB9-9A20-C4FEFD71A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2" t="6182" r="18859" b="8612"/>
            <a:stretch/>
          </p:blipFill>
          <p:spPr>
            <a:xfrm>
              <a:off x="3378368" y="2956264"/>
              <a:ext cx="2012238" cy="1856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31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Afbeelding 33">
            <a:extLst>
              <a:ext uri="{FF2B5EF4-FFF2-40B4-BE49-F238E27FC236}">
                <a16:creationId xmlns:a16="http://schemas.microsoft.com/office/drawing/2014/main" id="{BB6ECD67-C4EB-4C16-AAE1-C0E20709D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0" y="1989000"/>
            <a:ext cx="3840000" cy="2880000"/>
          </a:xfrm>
          <a:prstGeom prst="rect">
            <a:avLst/>
          </a:prstGeom>
        </p:spPr>
      </p:pic>
      <p:grpSp>
        <p:nvGrpSpPr>
          <p:cNvPr id="41" name="Groep 40">
            <a:extLst>
              <a:ext uri="{FF2B5EF4-FFF2-40B4-BE49-F238E27FC236}">
                <a16:creationId xmlns:a16="http://schemas.microsoft.com/office/drawing/2014/main" id="{BFD229CB-C0F4-4984-9CFA-CB078DE2ED3C}"/>
              </a:ext>
            </a:extLst>
          </p:cNvPr>
          <p:cNvGrpSpPr/>
          <p:nvPr/>
        </p:nvGrpSpPr>
        <p:grpSpPr>
          <a:xfrm>
            <a:off x="994580" y="803057"/>
            <a:ext cx="5621364" cy="5421101"/>
            <a:chOff x="994580" y="803057"/>
            <a:chExt cx="5621364" cy="5421101"/>
          </a:xfrm>
        </p:grpSpPr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6469E82C-B239-4B22-955B-842263EAC08C}"/>
                </a:ext>
              </a:extLst>
            </p:cNvPr>
            <p:cNvGrpSpPr/>
            <p:nvPr/>
          </p:nvGrpSpPr>
          <p:grpSpPr>
            <a:xfrm>
              <a:off x="994580" y="1068318"/>
              <a:ext cx="5621364" cy="5155840"/>
              <a:chOff x="994580" y="1068318"/>
              <a:chExt cx="5621364" cy="5155840"/>
            </a:xfrm>
          </p:grpSpPr>
          <p:pic>
            <p:nvPicPr>
              <p:cNvPr id="30" name="Afbeelding 29">
                <a:extLst>
                  <a:ext uri="{FF2B5EF4-FFF2-40B4-BE49-F238E27FC236}">
                    <a16:creationId xmlns:a16="http://schemas.microsoft.com/office/drawing/2014/main" id="{27610FA4-7168-4427-B2CC-FD56298566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6055" r="24327" b="8890"/>
              <a:stretch/>
            </p:blipFill>
            <p:spPr>
              <a:xfrm>
                <a:off x="994580" y="1068318"/>
                <a:ext cx="2679099" cy="2449576"/>
              </a:xfrm>
              <a:prstGeom prst="rect">
                <a:avLst/>
              </a:prstGeom>
            </p:spPr>
          </p:pic>
          <p:pic>
            <p:nvPicPr>
              <p:cNvPr id="32" name="Afbeelding 31">
                <a:extLst>
                  <a:ext uri="{FF2B5EF4-FFF2-40B4-BE49-F238E27FC236}">
                    <a16:creationId xmlns:a16="http://schemas.microsoft.com/office/drawing/2014/main" id="{8B34186E-8B66-4464-8289-04DBEF6EE1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8" t="6055" r="10797" b="8890"/>
              <a:stretch/>
            </p:blipFill>
            <p:spPr>
              <a:xfrm>
                <a:off x="3770721" y="1068318"/>
                <a:ext cx="2845222" cy="2449576"/>
              </a:xfrm>
              <a:prstGeom prst="rect">
                <a:avLst/>
              </a:prstGeom>
            </p:spPr>
          </p:pic>
          <p:pic>
            <p:nvPicPr>
              <p:cNvPr id="36" name="Afbeelding 35">
                <a:extLst>
                  <a:ext uri="{FF2B5EF4-FFF2-40B4-BE49-F238E27FC236}">
                    <a16:creationId xmlns:a16="http://schemas.microsoft.com/office/drawing/2014/main" id="{AD42900D-23EB-45D9-BAA0-A7D41EEA5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7" t="6033" r="22346"/>
              <a:stretch/>
            </p:blipFill>
            <p:spPr>
              <a:xfrm>
                <a:off x="994581" y="3517894"/>
                <a:ext cx="2740107" cy="2706264"/>
              </a:xfrm>
              <a:prstGeom prst="rect">
                <a:avLst/>
              </a:prstGeom>
            </p:spPr>
          </p:pic>
          <p:pic>
            <p:nvPicPr>
              <p:cNvPr id="38" name="Afbeelding 37">
                <a:extLst>
                  <a:ext uri="{FF2B5EF4-FFF2-40B4-BE49-F238E27FC236}">
                    <a16:creationId xmlns:a16="http://schemas.microsoft.com/office/drawing/2014/main" id="{04E88DCD-4BCE-40A6-887A-E55B18847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9" t="6033" r="10797"/>
              <a:stretch/>
            </p:blipFill>
            <p:spPr>
              <a:xfrm>
                <a:off x="3770722" y="3517894"/>
                <a:ext cx="2845222" cy="2706264"/>
              </a:xfrm>
              <a:prstGeom prst="rect">
                <a:avLst/>
              </a:prstGeom>
            </p:spPr>
          </p:pic>
        </p:grpSp>
        <p:pic>
          <p:nvPicPr>
            <p:cNvPr id="40" name="Afbeelding 39">
              <a:extLst>
                <a:ext uri="{FF2B5EF4-FFF2-40B4-BE49-F238E27FC236}">
                  <a16:creationId xmlns:a16="http://schemas.microsoft.com/office/drawing/2014/main" id="{A780A9BD-E66A-47A7-8CFE-9269DCE2F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7" t="397" r="29601" b="93659"/>
            <a:stretch/>
          </p:blipFill>
          <p:spPr>
            <a:xfrm>
              <a:off x="2494915" y="803057"/>
              <a:ext cx="2479546" cy="265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40305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18</Words>
  <Application>Microsoft Office PowerPoint</Application>
  <PresentationFormat>Breedbeeld</PresentationFormat>
  <Paragraphs>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Natasja Wezel</dc:creator>
  <cp:lastModifiedBy>Natasja Wezel</cp:lastModifiedBy>
  <cp:revision>13</cp:revision>
  <dcterms:created xsi:type="dcterms:W3CDTF">2019-03-06T12:14:09Z</dcterms:created>
  <dcterms:modified xsi:type="dcterms:W3CDTF">2019-03-23T14:17:00Z</dcterms:modified>
</cp:coreProperties>
</file>